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F21-8C13-463A-E229-ECC4B2BD3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7E07-8361-FF4A-D9A3-609A4DCA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FB63-D466-6B77-DE09-3680FE88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8CBE-0CB0-A3AB-B39C-7855F554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688C0-28A6-5E22-4876-0E5DB8C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22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7678-CBDF-0928-A51E-59EB5D5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B0E2-C384-A80A-CC42-05494F69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495E-E915-D915-85A5-89389625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D90C-5277-F790-3CED-DD4F21D3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484-FFBA-913B-A2EA-8F14E31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43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8F72B-75AD-5457-3E8E-2F83B0862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28645-1416-E582-BCF6-BA6FA82C5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4C30-DAB0-9ECF-7A42-AF662555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4A42-D803-6B13-2F7B-21361D46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E60-CE10-FD02-5289-BCACB463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52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1B5-3C5D-C1BC-AE34-1F8D2BF7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B93A-627D-B81D-D6BF-D0E61213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FCFD-CB87-DD40-A5BF-21680E10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3326-E2B7-08F0-BA28-461120A1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84E8-E79B-3C30-144B-AFBE48E0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4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C4F7-E7D5-4961-A0B8-14F780B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80BE-B531-6A86-96A5-87E2D82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D42C-C51C-8871-0C0D-274DB0F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DBB6-3232-2846-16F8-057785EC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2785-2CD8-DA07-6F01-9C1CB892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35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4F08-286A-4171-9078-9F15777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BD5-E948-7E0B-5A61-A0997B394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4F0C0-A679-1088-A859-C245FBB61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34A9-D48B-3C18-DFC8-77BEEF7E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DE40D-C588-6AAD-6460-D541FF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15FB3-A2ED-F22C-B5BA-03A927F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20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7916-A83A-6106-0B31-0F0C3AB2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A523-B21A-0BFC-66DC-B5C19CA6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27E6-CAA6-983F-077F-2E4458B4C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5106A-992F-18C5-CCF4-E17914210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6FC29-336B-3A74-8F30-8B2E9CB1E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5C353-06A9-E68D-2AD1-7A29765C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CF93B-9262-B63C-BADA-3F85E5F6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8E58-0896-E5AE-1E72-D86910C1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07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DFE-6D8C-7E47-2EA6-DD5819A4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8415C-D889-D4E7-8619-BD5A10FE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9CB66-5E0F-7CC0-3A5D-8606AE8B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72425-7589-A5C3-B067-36DFAED1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67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885DB-F954-2983-F4D2-7425970B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A87DE-0902-CCF7-711A-5FBC55D0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E78-10D1-37F2-CDA6-7C28B3D6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4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7A6-423A-146B-9CD9-46055229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73B6-F2EB-4295-4C72-ED2E9855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396D0-1B75-88E4-14BC-415604478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644A2-1155-6D47-FAA8-E11FB966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8F34-42D9-FE21-F16E-A23985D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4DEE-2555-1A3C-9C0E-49F9341B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0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F70-FDBA-D4A0-0047-7006DF71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22F9-E0F9-9330-731B-96D70AA0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6802F-A18A-AC67-0D0E-448DDCE0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BA4A-628D-BDA6-60A7-E7865DDE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3E7B7-55DA-A8CB-4BB6-AD706734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2AFC-966A-F089-B124-C2F46FAC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267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DEDBB-21AE-83C6-1665-FE11CAB4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E616F-68CA-8BB4-D16B-E264A2A0F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A6B78-E2C2-84ED-686C-9E11B6E9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35C8-9670-471B-B0D7-A3B77A51EE96}" type="datetimeFigureOut">
              <a:rPr lang="en-ID" smtClean="0"/>
              <a:t>20/05/2023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B07-98A7-A8BE-92D8-C184F48E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4B965-2CA6-217D-90AA-AA407D59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10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5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8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08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34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3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4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1</cp:revision>
  <dcterms:created xsi:type="dcterms:W3CDTF">2023-05-20T08:09:21Z</dcterms:created>
  <dcterms:modified xsi:type="dcterms:W3CDTF">2023-05-20T09:03:44Z</dcterms:modified>
</cp:coreProperties>
</file>